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5" r:id="rId5"/>
    <p:sldId id="257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830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4215-46C9-674A-AA44-A7128189F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F893E-FA44-4543-8432-23D64BF82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A41F-55B9-AD46-B19A-AAA3E532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2798-4760-6647-96D3-40081CE1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013F-C2C2-414B-BBF8-144E6EFD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0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7278-EF01-764D-BBB4-D85A0A80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DEEBF-E858-F54B-AF66-83466D52A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2EEE-2887-9F4F-9523-3E7DF7E7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3D1E-9D4C-BA45-B450-7E5A6820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1BCA-AB87-794D-9455-7F869BE7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11866-20B7-0A49-AFC7-BEC710CE3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A8F9B-59EA-0946-B837-20232079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BB947-7660-B64C-A82E-D377B4CA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906E4-8B94-284C-A9BA-CE080B55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4D4C-FA2E-E147-B40D-08AEDE4D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CF87-E00D-0B48-B6D3-380A3F00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39CB-EAE1-0E49-B8CF-65AB1B8CF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09C2B-7B60-C24D-9D3C-362B7106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A4D7-F274-F347-BB8D-9CCBE820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F4EA-19FC-D045-9268-90F4D069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AAD-2557-1945-A032-99E717FA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8D453-C45F-EF4A-84FD-803FE4171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84202-0945-784E-BC58-8C424CFE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047F-A7E6-274A-BC44-27EA2311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7A22E-856E-7445-97F6-EDF9211D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6251-3AA5-6944-AF68-7BC7B504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A474-98B5-7346-8B26-4528510A6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D3B1B-123B-464E-B33D-C22D59A0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9D9A-B064-1048-BCED-307A3096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A5BB-30E1-FA43-84B6-67816373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50753-AA08-9741-8BB6-7967ADEA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D1F2-C2AC-494A-9464-E5A4241E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F663-6BEC-344A-9436-E3B76389A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95F6-4516-DB4A-B761-278682C59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65E37-122A-1A49-83F1-6B19BAFC2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168E4-7E2A-C14C-AD22-15EACF17A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A2654-6320-474E-BAC7-4BF32C61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6E782-8029-B540-871A-A128B74A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21A14-415F-D54D-9E35-E678D82C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D557-9148-3B49-B41B-322D2E5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B708D-9470-DF46-AB4D-CE4124BB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09A98-D369-5E45-983F-DD237FC7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0045E-10C7-D547-95F9-93594537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08AC7-8BA3-8046-80C3-AB3DE852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96BA3-766E-824A-95D1-2D513436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B610F-CDC0-8C45-8747-343FB7B8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A51D-7BD0-934E-9094-45E6B6C1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6646-5E00-9646-A1C9-C6FEAA8D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9AC24-C51C-6940-A9D7-F0D78F8E5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5D47F-1826-7145-AFE6-3DB54CEA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8187-61AF-A84B-8E8C-ACF9F683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4819F-1577-F441-91B4-A2F838FC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31E-E261-6245-BFD6-F35F9B24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CD2EF-94DE-A644-9862-C039858F8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6079B-205B-804A-B1F2-67DEC7D81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7D3D-AB9B-C345-BA2D-34B898DD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6426B-59F6-2B40-9BD4-4710238C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E0B6F-E4EC-0C48-ACDC-92BE8AC9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6E261-4DCB-8841-AC35-4B4FC909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23BBA-3948-BA4E-B15D-715CD416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1C09B-A91C-7841-80D4-F0D63A4AF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0D93-86B8-FB47-8825-C5DDC4E6DF9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D790-052D-BA4A-98C8-9EB9272F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CCEF-02F7-4244-A6E3-932A3EA0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8D69-7299-9240-8C47-4177B7B1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7BC1E47E-1855-412E-863D-C2C2F8F73C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7030E-5A45-3644-8616-DD04F579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Learning Design: Research, Practice and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E480D-B7A8-EC4D-9986-DE7A843C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Keith Heggart</a:t>
            </a:r>
          </a:p>
          <a:p>
            <a:r>
              <a:rPr lang="en-US">
                <a:solidFill>
                  <a:srgbClr val="FFFFFF"/>
                </a:solidFill>
              </a:rPr>
              <a:t>Faculty of Arts and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23022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D25B4-D735-CA4A-AFB6-AAA64D0F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200">
                <a:solidFill>
                  <a:schemeClr val="bg1"/>
                </a:solidFill>
              </a:rPr>
              <a:t>The bewildering array of roles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FC48D-755B-4747-8B46-FDD8840F0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Learning designers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Educational developers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Educational designers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Curriculum designers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Technology specialists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Learning experience specialists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Learning developers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Instructional designers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… and the list goes on.</a:t>
            </a:r>
          </a:p>
        </p:txBody>
      </p:sp>
    </p:spTree>
    <p:extLst>
      <p:ext uri="{BB962C8B-B14F-4D97-AF65-F5344CB8AC3E}">
        <p14:creationId xmlns:p14="http://schemas.microsoft.com/office/powerpoint/2010/main" val="136583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6435F-0B66-4815-8E80-F0071BFA2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63F0F-21FA-8345-905A-5027DF6B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But this is not a new argument</a:t>
            </a:r>
          </a:p>
        </p:txBody>
      </p:sp>
    </p:spTree>
    <p:extLst>
      <p:ext uri="{BB962C8B-B14F-4D97-AF65-F5344CB8AC3E}">
        <p14:creationId xmlns:p14="http://schemas.microsoft.com/office/powerpoint/2010/main" val="1394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36C49E3F-F5FC-2044-81EE-3E93E3B4D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67" r="6021" b="76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60CC8-BF05-174E-A444-85DCC6EA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…the times, they are a-changing…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4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D25B4-D735-CA4A-AFB6-AAA64D0F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714504"/>
            <a:ext cx="10253661" cy="1671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Strengthening the profession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Build voic</a:t>
            </a:r>
            <a:r>
              <a:rPr lang="en-US" sz="6000" dirty="0">
                <a:solidFill>
                  <a:schemeClr val="bg1"/>
                </a:solidFill>
              </a:rPr>
              <a:t>e and identity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3. Link practice and research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6" y="115193"/>
            <a:ext cx="11934817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7C3A8-02AE-4DC1-B13F-A6AA2EC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2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97269-B081-1342-AB3E-000363BB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788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Some examples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676D-7E17-9C4F-A418-5F9BA917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93" y="2213530"/>
            <a:ext cx="4562272" cy="37115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Graduate Certificate of Learning Design (UTS)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Australian Association of Learning Designers (LinkedIn Group)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BEC5B-10E1-6147-90F6-A3C1D0DA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714504"/>
            <a:ext cx="10253661" cy="16716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practice to research is the wrong question…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6" y="115193"/>
            <a:ext cx="11934817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7C3A8-02AE-4DC1-B13F-A6AA2EC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4E28F-FB8C-2B44-830A-AD19D830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…. A better idea is making practice into research.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BC42-B7C5-8148-8F22-020C3DBC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Write all the things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Pitch all the things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Try all the things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Network, network, network.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Badges</a:t>
            </a:r>
          </a:p>
        </p:txBody>
      </p:sp>
    </p:spTree>
    <p:extLst>
      <p:ext uri="{BB962C8B-B14F-4D97-AF65-F5344CB8AC3E}">
        <p14:creationId xmlns:p14="http://schemas.microsoft.com/office/powerpoint/2010/main" val="364211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Macintosh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Learning Design: Research, Practice and Identity</vt:lpstr>
      <vt:lpstr>The bewildering array of roles</vt:lpstr>
      <vt:lpstr>But this is not a new argument</vt:lpstr>
      <vt:lpstr>…the times, they are a-changing…</vt:lpstr>
      <vt:lpstr>1. Strengthening the profession 2. Build voice and identity 3. Link practice and research</vt:lpstr>
      <vt:lpstr>Some examples</vt:lpstr>
      <vt:lpstr>From practice to research is the wrong question…</vt:lpstr>
      <vt:lpstr>…. A better idea is making practice into research.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Design: Research, Practice and Identity</dc:title>
  <dc:creator>Keith Heggart</dc:creator>
  <cp:lastModifiedBy>Keith Heggart</cp:lastModifiedBy>
  <cp:revision>1</cp:revision>
  <dcterms:created xsi:type="dcterms:W3CDTF">2020-10-13T00:52:49Z</dcterms:created>
  <dcterms:modified xsi:type="dcterms:W3CDTF">2020-10-13T00:53:57Z</dcterms:modified>
</cp:coreProperties>
</file>